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350" autoAdjust="0"/>
    <p:restoredTop sz="92220" autoAdjust="0"/>
  </p:normalViewPr>
  <p:slideViewPr>
    <p:cSldViewPr snapToGrid="0">
      <p:cViewPr varScale="1">
        <p:scale>
          <a:sx n="80" d="100"/>
          <a:sy n="80" d="100"/>
        </p:scale>
        <p:origin x="125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49F19-F4F8-44DE-8163-7666DDB4D48D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A5368-4B7F-412E-880E-B995536391A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0410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3A19-1AD8-4F56-9ED4-241D992CAF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0F10F3-7503-45CC-A681-8E039135F5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20BC2-A8F3-427C-A3EF-D7C1C7F4D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7265C-B542-41EC-8F06-B97C91223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91CDA-F7E3-4C78-9E8F-0478B299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5907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BD59A-81F2-4A4F-849F-15D2AE373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62CE71-D51D-4F9E-BAE7-57EF90665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7A543-2B16-430F-8345-4ADB2782A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3190C-5CE1-491E-82D7-388BCA0BB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5F841-F8D6-4628-9186-5B4AD2B0E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1052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CAB7E2-8294-4513-84EA-D81455439A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280564-8CA3-42FD-B4DC-C3144CA4A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C21CE-76E7-463F-9183-5B88BEA3B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C26DE-A812-41D8-A991-7E613563A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B0457-FD08-4E16-A46D-3F053F10D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6525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67AE9-A669-44A2-BF0E-8F7143FDD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DEEA5-5A9B-4C09-A4F7-4F45D4622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D2FF8-1B0B-484D-BDB9-B4B9A8C94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00A9C-2FB0-4C61-AC86-342D6FB92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10783-0ABE-4A17-83E7-876C349A7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8052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6942A-3763-461C-ADF5-B4AB00315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62DC0E-005A-4F40-BA6E-F6CE9A981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F0B83-A69F-4059-AA10-2FBD8CCE5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ACE8F-8995-429B-B83F-0A7CA46E6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16877-1B4B-496C-BB98-A304CE007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37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D72F3-4517-47EB-8757-214833B90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95A8C-1212-4E47-8068-E9F3BE3453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541EEC-1539-40F8-8CCB-8E88EA9A2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7E73DC-E5D9-4820-98B8-6ABD7E136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DAB796-7E8D-4DCF-855F-AB8D3F4A6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77108-7C24-44FD-86BE-C837C6CB7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39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74F2A-6770-4C92-9C62-0FF9FF411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F7CAB-8460-4FF7-98A7-48AD037F6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302775-824F-42F4-B6DB-6202A887BD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006EDE-A054-4312-A570-685458F7B5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F1198A-5C25-47FA-9793-E7413DEB6D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7D6ED0-748A-42C2-8ECA-1269884F3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A06925-2338-429C-8B74-6CF1A72F8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098E59-BA7A-4B5E-8131-532AA4C6F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670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E4D33-F4F1-4182-9E36-FCC48E8C8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5EBC24-F65E-4414-B3A9-CC2DB01A2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4F78D2-22C2-4311-A11D-F4B1F0781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2C48D-96E5-44BD-9D7B-60C222154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734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5E079F-0AC9-4F52-9046-84B39C038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EF1AFA-017C-419D-A0F4-B8046DB6F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825C90-8BEC-4908-B1CE-13BFCEF0C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9056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70DC3-4670-448A-8EC4-8172369CE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9921C-840D-4B85-96BD-CA4C39FF4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9B53CC-236B-4267-8929-F60BDCE8E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03763A-107D-4793-A978-470CD725C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7C24B6-7B54-4356-B393-F65B0B616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49CF57-E14F-4B66-A195-4CC282CC5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612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73FCF-A6A2-4F08-8B00-0BC8F7A0D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EC4DC3-C007-4402-A3C1-B30A36DA5A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A8BC28-CF1A-4551-950E-202E8275A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6E7534-5D02-417B-84F4-03FD738C5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507737-B7CE-4628-86E5-408859775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04D5A-C46A-4734-BE40-0FAA08F76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3203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660B25-B9AF-4F0A-B5B7-C169000EF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B6A14-CA11-4DD2-BD08-4785DCC3B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1EA93-C041-44A6-822F-C086AA2F8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3367A-CD11-45F6-9B15-D4A7B1A69EBB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2F0A5-7A61-4223-9C38-379C1DE472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222C9-1D42-49A6-8A20-0553FFD9E7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5831F-F9D3-4C1E-89A9-C1C8296345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87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5772209C-B53C-41F2-A5D6-3E22058FA38B}"/>
              </a:ext>
            </a:extLst>
          </p:cNvPr>
          <p:cNvSpPr/>
          <p:nvPr/>
        </p:nvSpPr>
        <p:spPr>
          <a:xfrm>
            <a:off x="1132756" y="-246529"/>
            <a:ext cx="246529" cy="246529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08230E-031C-447F-9B1C-6E08AAF497D2}"/>
              </a:ext>
            </a:extLst>
          </p:cNvPr>
          <p:cNvSpPr/>
          <p:nvPr/>
        </p:nvSpPr>
        <p:spPr>
          <a:xfrm>
            <a:off x="3179270" y="-298716"/>
            <a:ext cx="298716" cy="298716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B2089BA-65E8-4B75-84C0-55740B46F0DE}"/>
              </a:ext>
            </a:extLst>
          </p:cNvPr>
          <p:cNvSpPr/>
          <p:nvPr/>
        </p:nvSpPr>
        <p:spPr>
          <a:xfrm>
            <a:off x="5399956" y="-369794"/>
            <a:ext cx="246529" cy="246529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4FF5871-3554-43C2-8DCD-24A2E246FD47}"/>
              </a:ext>
            </a:extLst>
          </p:cNvPr>
          <p:cNvSpPr/>
          <p:nvPr/>
        </p:nvSpPr>
        <p:spPr>
          <a:xfrm>
            <a:off x="6689669" y="-749222"/>
            <a:ext cx="246529" cy="246529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2EB0F39-E61C-446D-AA71-3D650DDBCA62}"/>
              </a:ext>
            </a:extLst>
          </p:cNvPr>
          <p:cNvSpPr/>
          <p:nvPr/>
        </p:nvSpPr>
        <p:spPr>
          <a:xfrm>
            <a:off x="8244864" y="-502693"/>
            <a:ext cx="298716" cy="298716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BBABC10-067B-457F-9D88-F4568EB7FFA7}"/>
              </a:ext>
            </a:extLst>
          </p:cNvPr>
          <p:cNvSpPr/>
          <p:nvPr/>
        </p:nvSpPr>
        <p:spPr>
          <a:xfrm>
            <a:off x="10956869" y="-872487"/>
            <a:ext cx="246529" cy="246529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052E778-CEAA-4E13-B1AB-873CD739B24F}"/>
              </a:ext>
            </a:extLst>
          </p:cNvPr>
          <p:cNvSpPr/>
          <p:nvPr/>
        </p:nvSpPr>
        <p:spPr>
          <a:xfrm>
            <a:off x="8705768" y="-1121839"/>
            <a:ext cx="398929" cy="398929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4E10395-410E-4F5C-9214-F51ECBA97B1E}"/>
              </a:ext>
            </a:extLst>
          </p:cNvPr>
          <p:cNvSpPr/>
          <p:nvPr/>
        </p:nvSpPr>
        <p:spPr>
          <a:xfrm>
            <a:off x="3587948" y="-350293"/>
            <a:ext cx="298716" cy="298716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594576-E754-4721-8FF8-158964BCC323}"/>
              </a:ext>
            </a:extLst>
          </p:cNvPr>
          <p:cNvSpPr/>
          <p:nvPr/>
        </p:nvSpPr>
        <p:spPr>
          <a:xfrm>
            <a:off x="8397264" y="-350293"/>
            <a:ext cx="298716" cy="298716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865A6B6-CC35-44DA-9D31-4C61C75520F8}"/>
              </a:ext>
            </a:extLst>
          </p:cNvPr>
          <p:cNvSpPr/>
          <p:nvPr/>
        </p:nvSpPr>
        <p:spPr>
          <a:xfrm>
            <a:off x="-130312" y="-1121838"/>
            <a:ext cx="246529" cy="246529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C3371B7-5EC9-4B88-BF2A-1C20D9F69B95}"/>
              </a:ext>
            </a:extLst>
          </p:cNvPr>
          <p:cNvSpPr/>
          <p:nvPr/>
        </p:nvSpPr>
        <p:spPr>
          <a:xfrm>
            <a:off x="1916202" y="-1174025"/>
            <a:ext cx="298716" cy="298716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33E68B5-56C5-465C-8763-5FEAD56B872B}"/>
              </a:ext>
            </a:extLst>
          </p:cNvPr>
          <p:cNvSpPr/>
          <p:nvPr/>
        </p:nvSpPr>
        <p:spPr>
          <a:xfrm>
            <a:off x="4136888" y="-1245103"/>
            <a:ext cx="246529" cy="246529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2D8DB0C-5832-4446-9313-EBD00CD9C0FC}"/>
              </a:ext>
            </a:extLst>
          </p:cNvPr>
          <p:cNvSpPr/>
          <p:nvPr/>
        </p:nvSpPr>
        <p:spPr>
          <a:xfrm>
            <a:off x="5426601" y="-1624531"/>
            <a:ext cx="246529" cy="246529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D52F5CF-01F6-4953-A7E5-E54B839166FF}"/>
              </a:ext>
            </a:extLst>
          </p:cNvPr>
          <p:cNvSpPr/>
          <p:nvPr/>
        </p:nvSpPr>
        <p:spPr>
          <a:xfrm>
            <a:off x="6981796" y="-1378002"/>
            <a:ext cx="298716" cy="298716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1B756BE-3757-4538-9915-3CDE13363FD9}"/>
              </a:ext>
            </a:extLst>
          </p:cNvPr>
          <p:cNvSpPr/>
          <p:nvPr/>
        </p:nvSpPr>
        <p:spPr>
          <a:xfrm>
            <a:off x="3128838" y="-872487"/>
            <a:ext cx="246529" cy="246529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698FB80-F346-4B6D-BE73-899A9019B6AE}"/>
              </a:ext>
            </a:extLst>
          </p:cNvPr>
          <p:cNvSpPr/>
          <p:nvPr/>
        </p:nvSpPr>
        <p:spPr>
          <a:xfrm>
            <a:off x="2438769" y="-1627573"/>
            <a:ext cx="398929" cy="398929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B6F2C31-2D1A-4974-8DD2-1B54D20155C5}"/>
              </a:ext>
            </a:extLst>
          </p:cNvPr>
          <p:cNvSpPr/>
          <p:nvPr/>
        </p:nvSpPr>
        <p:spPr>
          <a:xfrm>
            <a:off x="2068602" y="-1021625"/>
            <a:ext cx="298716" cy="298716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7F6D3DD-8B95-4E77-BA02-D1B5B4D0D0DB}"/>
              </a:ext>
            </a:extLst>
          </p:cNvPr>
          <p:cNvSpPr/>
          <p:nvPr/>
        </p:nvSpPr>
        <p:spPr>
          <a:xfrm>
            <a:off x="7134196" y="-1225602"/>
            <a:ext cx="298716" cy="298716"/>
          </a:xfrm>
          <a:prstGeom prst="ellipse">
            <a:avLst/>
          </a:prstGeom>
          <a:solidFill>
            <a:schemeClr val="bg1"/>
          </a:solidFill>
          <a:ln w="3274" cap="flat">
            <a:noFill/>
            <a:prstDash val="solid"/>
            <a:miter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5466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00"/>
    </mc:Choice>
    <mc:Fallback xmlns="">
      <p:transition spd="slow" advTm="5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112 -0.00232 C 0.02696 0.07453 0.01771 0.15926 0.01862 0.22939 C 0.01967 0.29907 0.03777 0.35023 0.03698 0.41666 L 0.01407 0.62708 C 0.00652 0.69745 0.02396 0.75185 0.02266 0.81597 L 0.00639 1.01319 " pathEditMode="relative" rAng="0" ptsTypes="AAAAAA">
                                      <p:cBhvr>
                                        <p:cTn id="6" dur="14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" y="5076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05026 -0.04699 C 0.08398 0.00417 0.06653 0.10972 0.06744 0.17986 C 0.06849 0.24931 0.08659 0.30023 0.0858 0.36713 L 0.06289 0.57755 C 0.05534 0.64769 0.07278 0.70208 0.07148 0.76644 L 0.05521 0.96366 " pathEditMode="relative" rAng="0" ptsTypes="AAAAAA">
                                      <p:cBhvr>
                                        <p:cTn id="8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1" y="5053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112 -0.00509 C 0.02696 0.07176 0.01771 0.15648 0.01862 0.22662 C 0.01967 0.2963 0.03777 0.34745 0.03698 0.41389 L 0.01407 0.62431 C 0.00652 0.69468 0.02396 0.74907 0.02266 0.81319 L 0.00639 1.01042 " pathEditMode="relative" rAng="0" ptsTypes="AAAAAA">
                                      <p:cBhvr>
                                        <p:cTn id="10" dur="2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" y="5076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112 -0.0051 C 0.02696 0.07176 0.01771 0.15648 0.01862 0.22662 C 0.01967 0.29629 0.03776 0.34745 0.03698 0.41389 L 0.01407 0.6243 C 0.00651 0.69467 0.02396 0.74907 0.02266 0.81319 L 0.00638 1.01041 " pathEditMode="relative" rAng="0" ptsTypes="AAAAAA">
                                      <p:cBhvr>
                                        <p:cTn id="12" dur="15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" y="5076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10404 -0.0581 C 0.0737 0.00833 0.10261 0.12616 0.10352 0.19653 C 0.10456 0.26574 0.1237 0.25533 0.11289 0.40116 C 0.10222 0.54676 0.0832 0.55509 0.0819 0.62431 C 0.08073 0.69352 0.10612 0.75093 0.10482 0.81574 C 0.10039 0.8706 0.07748 0.9581 0.0737 1.0132 " pathEditMode="relative" rAng="0" ptsTypes="AAAAAA">
                                      <p:cBhvr>
                                        <p:cTn id="14" dur="9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1" y="53565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112 -0.00509 C 0.02696 0.07176 0.01771 0.15648 0.01862 0.22662 C 0.01967 0.2963 0.03776 0.34745 0.03698 0.41389 L 0.01407 0.62431 C 0.00651 0.69468 0.02396 0.74907 0.02266 0.8132 L 0.00638 1.01042 " pathEditMode="relative" rAng="0" ptsTypes="AAAAAA">
                                      <p:cBhvr>
                                        <p:cTn id="16" dur="2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" y="5076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112 -0.00417 C 0.02695 0.07268 0.01771 0.15741 0.01862 0.22755 C 0.01966 0.29722 0.03776 0.34838 0.03698 0.41481 L 0.01406 0.62523 C 0.00651 0.6956 0.02396 0.75 0.02265 0.81412 L 0.00638 1.01134 " pathEditMode="relative" rAng="0" ptsTypes="AAAAAA">
                                      <p:cBhvr>
                                        <p:cTn id="18" dur="22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" y="5076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24948 -0.04907 C 0.2832 0.00209 0.26576 0.10764 0.26667 0.17778 C 0.26771 0.24723 0.28581 0.29815 0.28503 0.36505 L 0.26211 0.57547 C 0.25456 0.64561 0.27201 0.7 0.2707 0.76436 L 0.25443 0.96158 " pathEditMode="relative" rAng="0" ptsTypes="AAAAAA">
                                      <p:cBhvr>
                                        <p:cTn id="20" dur="8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1" y="50532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013 -3.33333E-6 C 0.0332 0.05116 0.01576 0.15672 0.01667 0.22686 C 0.01771 0.2963 0.02682 0.36482 0.02604 0.43195 C 0.0086 0.50209 -0.00364 0.58588 -0.00495 0.6551 C -0.00625 0.72431 0.01927 0.78172 0.01797 0.8463 C 0.01354 0.90093 -0.00937 0.98866 -0.01367 1.04352 " pathEditMode="relative" rAng="0" ptsTypes="AAAAAA">
                                      <p:cBhvr>
                                        <p:cTn id="22" dur="17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5" y="5217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112 -0.00509 C 0.02695 0.07176 0.01771 0.15648 0.01862 0.22662 C 0.01966 0.29629 0.03776 0.34745 0.03698 0.41389 L 0.01406 0.6243 C 0.00651 0.69467 0.02396 0.74907 0.02266 0.81319 L 0.00638 1.01041 " pathEditMode="relative" rAng="0" ptsTypes="AAAAAA">
                                      <p:cBhvr>
                                        <p:cTn id="24" dur="16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" y="5076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04167E-6 -4.44444E-6 C 0.03373 0.05116 0.01628 0.15672 0.01719 0.22686 C 0.01823 0.2963 0.03633 0.34723 0.03555 0.41412 L 0.01263 0.62454 C 0.00508 0.69468 0.02253 0.74908 0.02123 0.81343 L 0.00495 1.01065 " pathEditMode="relative" rAng="0" ptsTypes="AAAAAA">
                                      <p:cBhvr>
                                        <p:cTn id="26" dur="18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1" y="50532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112 -0.00509 C 0.02695 0.07176 0.01771 0.15649 0.01862 0.22662 C 0.01966 0.2963 0.03776 0.34746 0.03698 0.41389 L 0.01406 0.62431 C 0.00651 0.69468 0.02396 0.74908 0.02266 0.8132 L 0.00638 1.01042 " pathEditMode="relative" rAng="0" ptsTypes="AAAAAA">
                                      <p:cBhvr>
                                        <p:cTn id="28" dur="22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" y="5076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414 -0.03403 C 0.03997 0.04282 0.03073 0.12755 0.03164 0.19769 C 0.03268 0.26736 0.05078 0.31852 0.05 0.38495 L 0.02708 0.59537 C 0.01953 0.66574 0.03698 0.72014 0.03568 0.78426 L 0.0194 0.98148 " pathEditMode="relative" rAng="0" ptsTypes="AAAAAA">
                                      <p:cBhvr>
                                        <p:cTn id="30" dur="14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" y="5076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indefinite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10403 -0.05717 C 0.07369 0.00926 0.1026 0.12709 0.10351 0.19746 C 0.10455 0.26667 0.12369 0.25625 0.11289 0.40209 C 0.10221 0.54769 0.0832 0.55602 0.0819 0.62523 C 0.08073 0.69445 0.10612 0.75186 0.10481 0.81667 C 0.10039 0.87153 0.07747 0.95903 0.07369 1.01412 " pathEditMode="relative" rAng="0" ptsTypes="AAAAAA">
                                      <p:cBhvr>
                                        <p:cTn id="32" dur="1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1" y="5356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112 -0.00509 C 0.02695 0.07176 0.01771 0.15648 0.01862 0.22662 C 0.01966 0.2963 0.03776 0.34745 0.03698 0.41389 L 0.01406 0.62431 C 0.00651 0.69468 0.02396 0.74907 0.02265 0.8132 L 0.00638 1.01042 " pathEditMode="relative" rAng="0" ptsTypes="AAAAAA">
                                      <p:cBhvr>
                                        <p:cTn id="34" dur="2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" y="50764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112 -0.00509 C 0.02695 0.07176 0.0177 0.15648 0.01862 0.22662 C 0.01966 0.29629 0.03776 0.34745 0.03698 0.41389 L 0.01406 0.6243 C 0.00651 0.69467 0.02395 0.74907 0.02265 0.81319 L 0.00638 1.01041 " pathEditMode="relative" rAng="0" ptsTypes="AAAAAA">
                                      <p:cBhvr>
                                        <p:cTn id="36" dur="11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1" y="50764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24948 -0.04908 C 0.2832 0.00208 0.26576 0.10764 0.26667 0.17777 C 0.26771 0.24722 0.28581 0.29814 0.28503 0.36504 L 0.26211 0.57546 C 0.25456 0.6456 0.27201 0.7 0.2707 0.76435 L 0.25443 0.96157 " pathEditMode="relative" rAng="0" ptsTypes="AAAAAA">
                                      <p:cBhvr>
                                        <p:cTn id="38" dur="9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71" y="5053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indefinite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013 4.44444E-6 C 0.0332 0.05115 0.01575 0.15671 0.01666 0.22685 C 0.0177 0.29629 0.02682 0.36481 0.02604 0.43194 C 0.00859 0.50208 -0.00365 0.58588 -0.00495 0.65509 C -0.00625 0.7243 0.01927 0.78171 0.01796 0.84629 C 0.01354 0.90092 -0.00938 0.98865 -0.01368 1.04351 " pathEditMode="relative" rAng="0" ptsTypes="AAAAAA">
                                      <p:cBhvr>
                                        <p:cTn id="40" dur="1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5" y="521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Lomer</dc:creator>
  <cp:lastModifiedBy>Warongkorn</cp:lastModifiedBy>
  <cp:revision>5</cp:revision>
  <dcterms:created xsi:type="dcterms:W3CDTF">2021-12-03T13:26:12Z</dcterms:created>
  <dcterms:modified xsi:type="dcterms:W3CDTF">2023-06-04T14:40:45Z</dcterms:modified>
</cp:coreProperties>
</file>

<file path=docProps/thumbnail.jpeg>
</file>